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theme/themeOverride12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Override19.xml" ContentType="application/vnd.openxmlformats-officedocument.themeOverride+xml"/>
  <Override PartName="/ppt/theme/themeOverride17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Override9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theme/themeOverride18.xml" ContentType="application/vnd.openxmlformats-officedocument.themeOverr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25"/>
  </p:notesMasterIdLst>
  <p:sldIdLst>
    <p:sldId id="256" r:id="rId3"/>
    <p:sldId id="294" r:id="rId4"/>
    <p:sldId id="265" r:id="rId5"/>
    <p:sldId id="259" r:id="rId6"/>
    <p:sldId id="260" r:id="rId7"/>
    <p:sldId id="261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7" r:id="rId17"/>
    <p:sldId id="275" r:id="rId18"/>
    <p:sldId id="278" r:id="rId19"/>
    <p:sldId id="281" r:id="rId20"/>
    <p:sldId id="283" r:id="rId21"/>
    <p:sldId id="288" r:id="rId22"/>
    <p:sldId id="258" r:id="rId23"/>
    <p:sldId id="28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BF5C5-9513-416A-B293-3986A674E98F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1A0F6-3BF7-4E44-8B7F-B66DA4EFD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2225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A0F6-3BF7-4E44-8B7F-B66DA4EFD0B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F63FEE8-822C-4634-B21F-0FE616C498A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A84672-7156-48C5-B7B6-8338F0DE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file:///F:\&#1048;&#1085;&#1090;&#1077;&#1088;&#1085;&#1077;&#1090;\&#1043;&#1080;&#1084;&#1085;%20-%20&#1043;&#1080;&#1084;&#1085;%20&#1056;&#1086;&#1089;&#1089;&#1080;&#1080;%20(&#1089;&#1086;%20&#1089;&#1083;&#1086;&#1074;&#1072;&#1084;&#1080;).mp3" TargetMode="External"/><Relationship Id="rId7" Type="http://schemas.openxmlformats.org/officeDocument/2006/relationships/image" Target="../media/image29.gi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9.xml"/><Relationship Id="rId6" Type="http://schemas.openxmlformats.org/officeDocument/2006/relationships/oleObject" Target="../embeddings/oleObject1.bin"/><Relationship Id="rId5" Type="http://schemas.openxmlformats.org/officeDocument/2006/relationships/slide" Target="slide21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Презентация</a:t>
            </a:r>
            <a:br>
              <a:rPr lang="ru-RU" dirty="0" smtClean="0"/>
            </a:br>
            <a:r>
              <a:rPr lang="ru-RU" dirty="0" smtClean="0"/>
              <a:t>«Государственные символы</a:t>
            </a:r>
            <a:br>
              <a:rPr lang="ru-RU" dirty="0" smtClean="0"/>
            </a:br>
            <a:r>
              <a:rPr lang="ru-RU" dirty="0" smtClean="0"/>
              <a:t>России»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678" y="3571876"/>
            <a:ext cx="5756176" cy="16317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Выполнил: </a:t>
            </a:r>
            <a:r>
              <a:rPr lang="ru-RU" dirty="0" smtClean="0"/>
              <a:t>Музыкальный руководитель Снежко Юлия Евгеньевна</a:t>
            </a:r>
          </a:p>
          <a:p>
            <a:r>
              <a:rPr lang="ru-RU" dirty="0" smtClean="0"/>
              <a:t>2022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571480"/>
            <a:ext cx="71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Сколько полос на государственном флаге России?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E:\россия\флаг росс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755000"/>
            <a:ext cx="6804000" cy="5103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означает белый цвет Российского флага?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4546" y="2928934"/>
            <a:ext cx="50006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Мир и чистота</a:t>
            </a:r>
            <a:endParaRPr lang="ru-RU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означает синий цвет Российского флага?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0232" y="3286124"/>
            <a:ext cx="5143536" cy="707886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Вера и верность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71480"/>
            <a:ext cx="842968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означает красный цвет Российского флага?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2928934"/>
            <a:ext cx="5429288" cy="107157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Смелость и  сила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Почему герб имеет форму щита?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E:\россия\щит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69" y="2000240"/>
            <a:ext cx="2911079" cy="388143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 descr="E:\россия\рыцарь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976406"/>
            <a:ext cx="3929090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появился герб?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E:\россия\команда рыцар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928802"/>
            <a:ext cx="3966469" cy="4354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можно было увидеть герб в древние времена?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россия\герб на замк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643446"/>
            <a:ext cx="2298272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1" name="Picture 3" descr="E:\россия\герб над воротами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428736"/>
            <a:ext cx="3524274" cy="2643206"/>
          </a:xfrm>
          <a:prstGeom prst="rect">
            <a:avLst/>
          </a:prstGeom>
          <a:ln w="1905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2" name="Picture 4" descr="E:\россия\доспехи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4429132"/>
            <a:ext cx="1809750" cy="2239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3" name="Picture 5" descr="E:\россия\щи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45" y="1428737"/>
            <a:ext cx="264320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Где можно увидеть герб в наше время?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E:\россия\гербна воротах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142985"/>
            <a:ext cx="3427350" cy="2286016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3" name="Picture 3" descr="E:\победа\герб на фасад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360" y="1214422"/>
            <a:ext cx="2928958" cy="2196719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4" name="Picture 4" descr="E:\победа\конституц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426" y="3643314"/>
            <a:ext cx="2117215" cy="3000396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5" name="Picture 5" descr="E:\победа\паспор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714752"/>
            <a:ext cx="2017940" cy="2932739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ФИЗКУЛЬТМИНУТКА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050" y="4000504"/>
            <a:ext cx="3286148" cy="25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Широко раскинув крылья, </a:t>
            </a:r>
          </a:p>
          <a:p>
            <a:r>
              <a:rPr lang="ru-RU" dirty="0" smtClean="0"/>
              <a:t>Мы летим над облаками</a:t>
            </a:r>
          </a:p>
          <a:p>
            <a:r>
              <a:rPr lang="ru-RU" dirty="0" smtClean="0"/>
              <a:t>И вокруг мы зорко смотрим</a:t>
            </a:r>
          </a:p>
          <a:p>
            <a:r>
              <a:rPr lang="ru-RU" dirty="0" smtClean="0"/>
              <a:t>Очень зоркими глазами.</a:t>
            </a:r>
          </a:p>
          <a:p>
            <a:r>
              <a:rPr lang="ru-RU" dirty="0" smtClean="0"/>
              <a:t>Всё мы видим, всё мы слышим, </a:t>
            </a:r>
          </a:p>
          <a:p>
            <a:r>
              <a:rPr lang="ru-RU" dirty="0" smtClean="0"/>
              <a:t>Всё вокруг мы замечаем</a:t>
            </a:r>
          </a:p>
          <a:p>
            <a:r>
              <a:rPr lang="ru-RU" dirty="0" smtClean="0"/>
              <a:t>И страну свою большую</a:t>
            </a:r>
          </a:p>
          <a:p>
            <a:r>
              <a:rPr lang="ru-RU" dirty="0" smtClean="0"/>
              <a:t>Любим мы и защищаем.</a:t>
            </a:r>
          </a:p>
          <a:p>
            <a:endParaRPr lang="ru-RU" dirty="0"/>
          </a:p>
        </p:txBody>
      </p:sp>
      <p:pic>
        <p:nvPicPr>
          <p:cNvPr id="1026" name="Picture 2" descr="F:\Курсы 2 ур.Морозова Г.М\россия\орел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428736"/>
            <a:ext cx="3833828" cy="2428892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8501090" y="6286520"/>
            <a:ext cx="428628" cy="3994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928670"/>
            <a:ext cx="4143404" cy="100012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изображено на гербе России?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3714752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символизируют двуглавый орёл и воин-победитель?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E:\россия\герб россии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000108"/>
            <a:ext cx="3333750" cy="391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Россия – Родина моя!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C:\Documents and Settings\User\Мои документы\Мама интернет\330026694634_1265293578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7858180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082660"/>
          </a:xfrm>
        </p:spPr>
        <p:txBody>
          <a:bodyPr>
            <a:prstTxWarp prst="textInflateBottom">
              <a:avLst/>
            </a:prstTxWarp>
          </a:bodyPr>
          <a:lstStyle/>
          <a:p>
            <a:r>
              <a:rPr lang="ru-RU" dirty="0" smtClean="0"/>
              <a:t>Мы Россию воспеваем</a:t>
            </a:r>
            <a:endParaRPr lang="ru-RU" dirty="0"/>
          </a:p>
        </p:txBody>
      </p:sp>
      <p:pic>
        <p:nvPicPr>
          <p:cNvPr id="5122" name="Picture 2" descr="C:\Documents and Settings\User\Мои документы\Мама интернет\330026694634_1265293555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357298"/>
            <a:ext cx="7715304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0" name="Object 6">
            <a:hlinkClick r:id="rId5" action="ppaction://hlinksldjump"/>
          </p:cNvPr>
          <p:cNvGraphicFramePr>
            <a:graphicFrameLocks noChangeAspect="1"/>
          </p:cNvGraphicFramePr>
          <p:nvPr/>
        </p:nvGraphicFramePr>
        <p:xfrm>
          <a:off x="3467100" y="3186113"/>
          <a:ext cx="2209800" cy="485775"/>
        </p:xfrm>
        <a:graphic>
          <a:graphicData uri="http://schemas.openxmlformats.org/presentationml/2006/ole">
            <p:oleObj spid="_x0000_s1031" name="Пакет" r:id="rId6" imgW="2223436" imgH="481263" progId="Package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Гимн России</a:t>
            </a:r>
            <a:endParaRPr lang="ru-RU" dirty="0"/>
          </a:p>
        </p:txBody>
      </p:sp>
      <p:pic>
        <p:nvPicPr>
          <p:cNvPr id="45058" name="Picture 2" descr="F:\59694_thumb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1714488"/>
            <a:ext cx="6357982" cy="4182026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8" action="ppaction://hlinksldjump" highlightClick="1"/>
          </p:cNvPr>
          <p:cNvSpPr/>
          <p:nvPr/>
        </p:nvSpPr>
        <p:spPr>
          <a:xfrm>
            <a:off x="8572528" y="6429396"/>
            <a:ext cx="399474" cy="3280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Гимн - Гимн России (со словами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1214414" y="20002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Источники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1785918" y="1071546"/>
            <a:ext cx="721523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r>
              <a:rPr lang="ru-RU" sz="1600" dirty="0" smtClean="0"/>
              <a:t>.  О.Е Громова, Г.Н. Соломатина, </a:t>
            </a:r>
            <a:r>
              <a:rPr lang="ru-RU" sz="1600" dirty="0" err="1" smtClean="0"/>
              <a:t>А.Ю.Кабушко</a:t>
            </a:r>
            <a:r>
              <a:rPr lang="ru-RU" sz="1600" dirty="0" smtClean="0"/>
              <a:t> «Ознакомление</a:t>
            </a:r>
          </a:p>
          <a:p>
            <a:r>
              <a:rPr lang="ru-RU" sz="1600" dirty="0" smtClean="0"/>
              <a:t>      дошкольников с социальным миром». Москва 2012г.</a:t>
            </a:r>
          </a:p>
          <a:p>
            <a:endParaRPr lang="ru-RU" sz="1600" dirty="0" smtClean="0"/>
          </a:p>
          <a:p>
            <a:pPr marL="342900" indent="-342900">
              <a:buAutoNum type="arabicPeriod" startAt="2"/>
            </a:pPr>
            <a:r>
              <a:rPr lang="ru-RU" sz="1600" dirty="0" err="1" smtClean="0"/>
              <a:t>Т.Н.Вострухина</a:t>
            </a:r>
            <a:r>
              <a:rPr lang="ru-RU" sz="1600" dirty="0" smtClean="0"/>
              <a:t>, </a:t>
            </a:r>
            <a:r>
              <a:rPr lang="ru-RU" sz="1600" dirty="0" err="1" smtClean="0"/>
              <a:t>П.А.Кондрыкинская</a:t>
            </a:r>
            <a:r>
              <a:rPr lang="ru-RU" sz="1600" dirty="0" smtClean="0"/>
              <a:t> «Планирование работы в детском саду по календарю»</a:t>
            </a:r>
          </a:p>
          <a:p>
            <a:pPr marL="342900" indent="-342900">
              <a:buAutoNum type="arabicPeriod" startAt="2"/>
            </a:pPr>
            <a:endParaRPr lang="ru-RU" sz="1600" dirty="0" smtClean="0"/>
          </a:p>
          <a:p>
            <a:r>
              <a:rPr lang="ru-RU" sz="1600" dirty="0" smtClean="0"/>
              <a:t>3.  Сергей Михалков «Моя Родина – Россия». Москва 2006г.</a:t>
            </a:r>
          </a:p>
          <a:p>
            <a:endParaRPr lang="ru-RU" sz="1600" dirty="0" smtClean="0"/>
          </a:p>
          <a:p>
            <a:pPr marL="342900" indent="-342900">
              <a:buAutoNum type="arabicPeriod" startAt="4"/>
            </a:pPr>
            <a:r>
              <a:rPr lang="ru-RU" sz="1600" dirty="0" smtClean="0"/>
              <a:t>К.Ю.Белая, </a:t>
            </a:r>
            <a:r>
              <a:rPr lang="ru-RU" sz="1600" dirty="0" err="1" smtClean="0"/>
              <a:t>А.Е.Жемчугова</a:t>
            </a:r>
            <a:r>
              <a:rPr lang="ru-RU" sz="1600" dirty="0" smtClean="0"/>
              <a:t>, М.А.Злобина, Н.Ю.Кудрявцева   </a:t>
            </a:r>
          </a:p>
          <a:p>
            <a:pPr marL="342900" indent="-342900"/>
            <a:r>
              <a:rPr lang="ru-RU" sz="1600" dirty="0" smtClean="0"/>
              <a:t>       Методические рекомендации к комплекту  «Моя Родина – Россия». Для занятий с детьми 5-7 лет. Школьная пресса. Москва</a:t>
            </a:r>
          </a:p>
          <a:p>
            <a:endParaRPr lang="ru-RU" sz="1600" dirty="0" smtClean="0"/>
          </a:p>
          <a:p>
            <a:pPr marL="342900" indent="-342900">
              <a:buAutoNum type="arabicPeriod" startAt="5"/>
            </a:pPr>
            <a:r>
              <a:rPr lang="ru-RU" sz="1600" dirty="0" err="1" smtClean="0"/>
              <a:t>Л.В.Логвинова</a:t>
            </a:r>
            <a:r>
              <a:rPr lang="ru-RU" sz="1600" dirty="0" smtClean="0"/>
              <a:t> «Что может герб нам рассказать…» Москва     </a:t>
            </a:r>
          </a:p>
          <a:p>
            <a:pPr marL="342900" indent="-342900"/>
            <a:r>
              <a:rPr lang="ru-RU" sz="1600" dirty="0" smtClean="0"/>
              <a:t>       2006г.</a:t>
            </a:r>
          </a:p>
          <a:p>
            <a:endParaRPr lang="ru-RU" sz="1600" dirty="0" smtClean="0"/>
          </a:p>
          <a:p>
            <a:pPr marL="342900" indent="-342900">
              <a:buAutoNum type="arabicPeriod" startAt="6"/>
            </a:pPr>
            <a:r>
              <a:rPr lang="ru-RU" sz="1600" dirty="0" smtClean="0"/>
              <a:t>Е.Л.Ерохина, Т.А.Круглова  «Альбом для занятий с детьми 5-7      </a:t>
            </a:r>
          </a:p>
          <a:p>
            <a:pPr marL="342900" indent="-342900"/>
            <a:r>
              <a:rPr lang="ru-RU" sz="1600" dirty="0" smtClean="0"/>
              <a:t>       лет «Государственные символы России». Москва 2005г.</a:t>
            </a:r>
          </a:p>
          <a:p>
            <a:pPr marL="342900" indent="-342900"/>
            <a:endParaRPr lang="ru-RU" sz="1600" dirty="0" smtClean="0"/>
          </a:p>
          <a:p>
            <a:pPr marL="342900" indent="-342900"/>
            <a:r>
              <a:rPr lang="ru-RU" sz="1600" dirty="0" smtClean="0"/>
              <a:t>7.   Интернет-ресурсы.</a:t>
            </a:r>
          </a:p>
          <a:p>
            <a:pPr marL="342900" indent="-342900"/>
            <a:endParaRPr lang="ru-RU" sz="1600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501090" y="6143644"/>
            <a:ext cx="428628" cy="4286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россия\знай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500306"/>
            <a:ext cx="3200400" cy="3200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1500174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Знайки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8" y="1571612"/>
            <a:ext cx="292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Умейки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C:\Documents and Settings\User\Мои документы\Мама интернет\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6562" y="2500306"/>
            <a:ext cx="3287338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оссия\карта росс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142984"/>
            <a:ext cx="7286676" cy="511079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28662" y="357166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называется наша страна?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рем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714488"/>
            <a:ext cx="6429420" cy="4816045"/>
          </a:xfrm>
          <a:prstGeom prst="rect">
            <a:avLst/>
          </a:prstGeom>
          <a:ln w="1905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1000100" y="642918"/>
            <a:ext cx="7572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Какой город является столицей России?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обеда\пут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357298"/>
            <a:ext cx="6000776" cy="45005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57290" y="500042"/>
            <a:ext cx="61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руководит нашей страной?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642918"/>
            <a:ext cx="700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«Угадай-ка»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User\Мои документы\Мама интернет\question-mark9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643050"/>
            <a:ext cx="2352679" cy="2071702"/>
          </a:xfrm>
          <a:prstGeom prst="rect">
            <a:avLst/>
          </a:prstGeom>
          <a:noFill/>
        </p:spPr>
      </p:pic>
      <p:pic>
        <p:nvPicPr>
          <p:cNvPr id="4099" name="Picture 3" descr="C:\Documents and Settings\User\Мои документы\Мама интернет\question-mark2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786190"/>
            <a:ext cx="2500320" cy="2500330"/>
          </a:xfrm>
          <a:prstGeom prst="rect">
            <a:avLst/>
          </a:prstGeom>
          <a:noFill/>
        </p:spPr>
      </p:pic>
      <p:pic>
        <p:nvPicPr>
          <p:cNvPr id="4100" name="Picture 4" descr="C:\Documents and Settings\User\Мои документы\Мама интернет\Question-mark6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071942"/>
            <a:ext cx="2286016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785794"/>
            <a:ext cx="8429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Какой флаг развивается над военно-морскими судами?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россия\Андреевский-флаг__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143116"/>
            <a:ext cx="6286544" cy="451966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500042"/>
            <a:ext cx="8786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Какой флаг во время Великой Отечественной войны наши солдаты водрузили на главным зданием Германии?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победа\знам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928802"/>
            <a:ext cx="6350000" cy="4762500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0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BB4FA3"/>
    </a:accent5>
    <a:accent6>
      <a:srgbClr val="FA8D3D"/>
    </a:accent6>
    <a:hlink>
      <a:srgbClr val="FFDE66"/>
    </a:hlink>
    <a:folHlink>
      <a:srgbClr val="BB4FA3"/>
    </a:folHlink>
  </a:clrScheme>
</a:themeOverride>
</file>

<file path=ppt/theme/themeOverride1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1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BB4FA3"/>
    </a:accent5>
    <a:accent6>
      <a:srgbClr val="FA8D3D"/>
    </a:accent6>
    <a:hlink>
      <a:srgbClr val="FFDE66"/>
    </a:hlink>
    <a:folHlink>
      <a:srgbClr val="BB4FA3"/>
    </a:folHlink>
  </a:clrScheme>
</a:themeOverride>
</file>

<file path=ppt/theme/themeOverride13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14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BB4FA3"/>
    </a:accent5>
    <a:accent6>
      <a:srgbClr val="FA8D3D"/>
    </a:accent6>
    <a:hlink>
      <a:srgbClr val="FFDE66"/>
    </a:hlink>
    <a:folHlink>
      <a:srgbClr val="BB4FA3"/>
    </a:folHlink>
  </a:clrScheme>
</a:themeOverride>
</file>

<file path=ppt/theme/themeOverride15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16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7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18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3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BB4FA3"/>
    </a:accent5>
    <a:accent6>
      <a:srgbClr val="FA8D3D"/>
    </a:accent6>
    <a:hlink>
      <a:srgbClr val="FFDE66"/>
    </a:hlink>
    <a:folHlink>
      <a:srgbClr val="BB4FA3"/>
    </a:folHlink>
  </a:clrScheme>
</a:themeOverride>
</file>

<file path=ppt/theme/themeOverride4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5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BB4FA3"/>
    </a:accent5>
    <a:accent6>
      <a:srgbClr val="FA8D3D"/>
    </a:accent6>
    <a:hlink>
      <a:srgbClr val="FFDE66"/>
    </a:hlink>
    <a:folHlink>
      <a:srgbClr val="BB4FA3"/>
    </a:folHlink>
  </a:clrScheme>
</a:themeOverride>
</file>

<file path=ppt/theme/themeOverride6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BB4FA3"/>
    </a:accent5>
    <a:accent6>
      <a:srgbClr val="FA8D3D"/>
    </a:accent6>
    <a:hlink>
      <a:srgbClr val="FFDE66"/>
    </a:hlink>
    <a:folHlink>
      <a:srgbClr val="BB4FA3"/>
    </a:folHlink>
  </a:clrScheme>
</a:themeOverride>
</file>

<file path=ppt/theme/themeOverride7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8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BB4FA3"/>
    </a:accent5>
    <a:accent6>
      <a:srgbClr val="FA8D3D"/>
    </a:accent6>
    <a:hlink>
      <a:srgbClr val="FFDE66"/>
    </a:hlink>
    <a:folHlink>
      <a:srgbClr val="BB4FA3"/>
    </a:folHlink>
  </a:clrScheme>
</a:themeOverride>
</file>

<file path=ppt/theme/themeOverride9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746</TotalTime>
  <Words>292</Words>
  <Application>Microsoft Office PowerPoint</Application>
  <PresentationFormat>Экран (4:3)</PresentationFormat>
  <Paragraphs>55</Paragraphs>
  <Slides>22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Открытая</vt:lpstr>
      <vt:lpstr>Пакет</vt:lpstr>
      <vt:lpstr>Презентация «Государственные символы России»</vt:lpstr>
      <vt:lpstr>Россия – Родина моя!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Что означает белый цвет Российского флага?</vt:lpstr>
      <vt:lpstr>Что означает синий цвет Российского флага?</vt:lpstr>
      <vt:lpstr>Слайд 13</vt:lpstr>
      <vt:lpstr>Почему герб имеет форму щита?</vt:lpstr>
      <vt:lpstr>Как появился герб?</vt:lpstr>
      <vt:lpstr>Где можно было увидеть герб в древние времена?</vt:lpstr>
      <vt:lpstr>Где можно увидеть герб в наше время?</vt:lpstr>
      <vt:lpstr>ФИЗКУЛЬТМИНУТКА</vt:lpstr>
      <vt:lpstr>Слайд 19</vt:lpstr>
      <vt:lpstr>Мы Россию воспеваем</vt:lpstr>
      <vt:lpstr>Гимн России</vt:lpstr>
      <vt:lpstr>Источники </vt:lpstr>
    </vt:vector>
  </TitlesOfParts>
  <Company>detsad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Символы России</dc:title>
  <dc:creator>zav</dc:creator>
  <cp:lastModifiedBy>M</cp:lastModifiedBy>
  <cp:revision>88</cp:revision>
  <dcterms:created xsi:type="dcterms:W3CDTF">2012-10-10T09:22:48Z</dcterms:created>
  <dcterms:modified xsi:type="dcterms:W3CDTF">2022-04-21T13:52:51Z</dcterms:modified>
</cp:coreProperties>
</file>