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3"/>
  </p:notesMasterIdLst>
  <p:sldIdLst>
    <p:sldId id="256" r:id="rId2"/>
    <p:sldId id="266" r:id="rId3"/>
    <p:sldId id="267" r:id="rId4"/>
    <p:sldId id="302" r:id="rId5"/>
    <p:sldId id="257" r:id="rId6"/>
    <p:sldId id="270" r:id="rId7"/>
    <p:sldId id="268" r:id="rId8"/>
    <p:sldId id="259" r:id="rId9"/>
    <p:sldId id="263" r:id="rId10"/>
    <p:sldId id="261" r:id="rId11"/>
    <p:sldId id="262" r:id="rId12"/>
    <p:sldId id="290" r:id="rId13"/>
    <p:sldId id="300" r:id="rId14"/>
    <p:sldId id="297" r:id="rId15"/>
    <p:sldId id="274" r:id="rId16"/>
    <p:sldId id="284" r:id="rId17"/>
    <p:sldId id="285" r:id="rId18"/>
    <p:sldId id="293" r:id="rId19"/>
    <p:sldId id="294" r:id="rId20"/>
    <p:sldId id="298" r:id="rId21"/>
    <p:sldId id="28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62166" autoAdjust="0"/>
  </p:normalViewPr>
  <p:slideViewPr>
    <p:cSldViewPr>
      <p:cViewPr varScale="1">
        <p:scale>
          <a:sx n="93" d="100"/>
          <a:sy n="93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CF751-E378-4690-8102-7C700DED39C9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A0956-2E2E-4298-AAAD-C92750A12C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7805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A0956-2E2E-4298-AAAD-C92750A12C4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0508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A0956-2E2E-4298-AAAD-C92750A12C4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4069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2D66A-CE4F-411C-A73E-665B75714878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EDC4E-98C0-45EB-8220-6F7520D3A9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2D66A-CE4F-411C-A73E-665B75714878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EDC4E-98C0-45EB-8220-6F7520D3A9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2D66A-CE4F-411C-A73E-665B75714878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EDC4E-98C0-45EB-8220-6F7520D3A9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2D66A-CE4F-411C-A73E-665B75714878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EDC4E-98C0-45EB-8220-6F7520D3A9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2D66A-CE4F-411C-A73E-665B75714878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5FEDC4E-98C0-45EB-8220-6F7520D3A9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2D66A-CE4F-411C-A73E-665B75714878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EDC4E-98C0-45EB-8220-6F7520D3A9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2D66A-CE4F-411C-A73E-665B75714878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EDC4E-98C0-45EB-8220-6F7520D3A9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2D66A-CE4F-411C-A73E-665B75714878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EDC4E-98C0-45EB-8220-6F7520D3A9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2D66A-CE4F-411C-A73E-665B75714878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EDC4E-98C0-45EB-8220-6F7520D3A9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2D66A-CE4F-411C-A73E-665B75714878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EDC4E-98C0-45EB-8220-6F7520D3A9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2D66A-CE4F-411C-A73E-665B75714878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EDC4E-98C0-45EB-8220-6F7520D3A9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432D66A-CE4F-411C-A73E-665B75714878}" type="datetimeFigureOut">
              <a:rPr lang="ru-RU" smtClean="0"/>
              <a:pPr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FEDC4E-98C0-45EB-8220-6F7520D3A9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H:\&#1082;&#1086;&#1089;&#1084;&#1086;&#1089;\04-&#1055;&#1086;&#1079;&#1099;&#1074;&#1085;&#1099;&#1077;%20&#1055;&#1077;&#1088;&#1074;&#1086;&#1075;&#1086;%20&#1057;&#1087;&#1091;&#1090;&#1085;&#1080;&#1082;&#1072;%20&#1047;&#1077;&#1084;&#1083;&#1080;.mp3" TargetMode="Externa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H:\&#1082;&#1086;&#1089;&#1084;&#1086;&#1089;\Yuriy-Alekseevich-Gagarin-Vystuplenie-pered-startom(muzofon.com).mp3" TargetMode="Externa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-Mlechnyy-put_-h092f-Bol_shoe-Kosmicheskoe-puteshestvie(muzofon.com).mp3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H:\&#1082;&#1086;&#1089;&#1084;&#1086;&#1089;\05-&#1052;&#1072;&#1088;&#1096;%20&#1055;&#1086;&#1082;&#1086;&#1088;&#1080;&#1090;&#1077;&#1083;&#1080;%20&#1050;&#1086;&#1089;&#1084;&#1086;&#1089;&#1072;.mp3" TargetMode="Externa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титульникjpg.jpg"/>
          <p:cNvPicPr>
            <a:picLocks noChangeAspect="1"/>
          </p:cNvPicPr>
          <p:nvPr/>
        </p:nvPicPr>
        <p:blipFill>
          <a:blip r:embed="rId3" cstate="print"/>
          <a:srcRect r="229" b="8333"/>
          <a:stretch>
            <a:fillRect/>
          </a:stretch>
        </p:blipFill>
        <p:spPr>
          <a:xfrm>
            <a:off x="0" y="0"/>
            <a:ext cx="9144000" cy="69137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12 </a:t>
            </a:r>
            <a:r>
              <a:rPr lang="ru-RU" dirty="0" err="1" smtClean="0"/>
              <a:t>апреля-День</a:t>
            </a:r>
            <a:r>
              <a:rPr lang="ru-RU" dirty="0" smtClean="0"/>
              <a:t> Космонавтики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8926" y="4929198"/>
            <a:ext cx="6000792" cy="1752600"/>
          </a:xfrm>
        </p:spPr>
        <p:txBody>
          <a:bodyPr/>
          <a:lstStyle/>
          <a:p>
            <a:pPr algn="r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Музыкальный руководитель</a:t>
            </a:r>
          </a:p>
          <a:p>
            <a:pPr algn="r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Снежко Юлия Евгеньевна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Первый космический спутник</a:t>
            </a:r>
            <a:endParaRPr lang="ru-RU" dirty="0"/>
          </a:p>
        </p:txBody>
      </p:sp>
      <p:pic>
        <p:nvPicPr>
          <p:cNvPr id="5122" name="Picture 2" descr="C:\Documents and Settings\Luda\Рабочий стол\космос\3-sputnik-1-satellite-detlev-van-ravenswaay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357298"/>
            <a:ext cx="7929618" cy="5000660"/>
          </a:xfrm>
          <a:prstGeom prst="rect">
            <a:avLst/>
          </a:prstGeom>
          <a:noFill/>
        </p:spPr>
      </p:pic>
      <p:pic>
        <p:nvPicPr>
          <p:cNvPr id="4" name="04-Позывные Первого Спутника Земл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Белка и Стрелка</a:t>
            </a:r>
            <a:endParaRPr lang="ru-RU" dirty="0"/>
          </a:p>
        </p:txBody>
      </p:sp>
      <p:pic>
        <p:nvPicPr>
          <p:cNvPr id="6146" name="Picture 2" descr="C:\Documents and Settings\Luda\Рабочий стол\космос\собачк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607123" y="1643050"/>
            <a:ext cx="5536877" cy="4708525"/>
          </a:xfrm>
          <a:prstGeom prst="rect">
            <a:avLst/>
          </a:prstGeom>
          <a:noFill/>
        </p:spPr>
      </p:pic>
      <p:pic>
        <p:nvPicPr>
          <p:cNvPr id="6147" name="Picture 3" descr="C:\Documents and Settings\Luda\Рабочий стол\космос\белка и стрел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43050"/>
            <a:ext cx="4071966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Выступление перед стартом</a:t>
            </a:r>
            <a:endParaRPr lang="ru-RU" dirty="0"/>
          </a:p>
        </p:txBody>
      </p:sp>
      <p:pic>
        <p:nvPicPr>
          <p:cNvPr id="8194" name="Picture 2" descr="H:\космос\перед стартом выступление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3500" y="1571611"/>
            <a:ext cx="6477000" cy="4572033"/>
          </a:xfrm>
          <a:prstGeom prst="rect">
            <a:avLst/>
          </a:prstGeom>
          <a:noFill/>
        </p:spPr>
      </p:pic>
      <p:pic>
        <p:nvPicPr>
          <p:cNvPr id="9" name="Yuriy-Alekseevich-Gagarin-Vystuplenie-pered-startom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97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Космодром «Байконур»</a:t>
            </a:r>
            <a:endParaRPr lang="ru-RU" dirty="0"/>
          </a:p>
        </p:txBody>
      </p:sp>
      <p:pic>
        <p:nvPicPr>
          <p:cNvPr id="19458" name="Picture 2" descr="H:\космос\Байкону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9" y="1428735"/>
            <a:ext cx="8501123" cy="50006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Пуск космического корабля «Восток»</a:t>
            </a:r>
            <a:endParaRPr lang="ru-RU" dirty="0"/>
          </a:p>
        </p:txBody>
      </p:sp>
      <p:pic>
        <p:nvPicPr>
          <p:cNvPr id="16386" name="Picture 2" descr="H:\космос\пуск раке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28736"/>
            <a:ext cx="8143932" cy="5072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Documents and Settings\Luda\Рабочий стол\космос\Гагарин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1472" y="0"/>
            <a:ext cx="7429552" cy="6759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космос\карти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529682" cy="6555082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Космос и Человек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Картина А. Леонова</a:t>
            </a:r>
            <a:endParaRPr lang="ru-RU" dirty="0"/>
          </a:p>
        </p:txBody>
      </p:sp>
      <p:pic>
        <p:nvPicPr>
          <p:cNvPr id="5122" name="Picture 2" descr="H:\космос\фото картин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8143932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:\космос\пита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:\космос\космонавты на земл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285860"/>
            <a:ext cx="8286808" cy="535785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/>
              <a:t>Космонавты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Luda\Рабочий стол\космос\0b1da473638dd551e8fda0da33a8d79eЗвёздное неб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"/>
            <a:ext cx="9144000" cy="6858000"/>
          </a:xfrm>
          <a:prstGeom prst="rect">
            <a:avLst/>
          </a:prstGeom>
          <a:noFill/>
        </p:spPr>
      </p:pic>
      <p:pic>
        <p:nvPicPr>
          <p:cNvPr id="5" name="-Mlechnyy-put_-h092f-Bol_shoe-Kosmicheskoe-puteshestvie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715404" y="14285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1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Памятник Ю. А. Гагарину</a:t>
            </a:r>
            <a:endParaRPr lang="ru-RU" dirty="0"/>
          </a:p>
        </p:txBody>
      </p:sp>
      <p:pic>
        <p:nvPicPr>
          <p:cNvPr id="17410" name="Picture 2" descr="H:\космос\памятник Гагарину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214421"/>
            <a:ext cx="6000792" cy="5429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ЕБО.jpg"/>
          <p:cNvPicPr>
            <a:picLocks noChangeAspect="1"/>
          </p:cNvPicPr>
          <p:nvPr/>
        </p:nvPicPr>
        <p:blipFill>
          <a:blip r:embed="rId3" cstate="print"/>
          <a:srcRect b="1145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1428736"/>
            <a:ext cx="7358114" cy="3655562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chemeClr val="bg1"/>
                </a:solidFill>
              </a:rPr>
              <a:t>Спасибо </a:t>
            </a:r>
            <a:endParaRPr lang="ru-RU" sz="8800" b="1" dirty="0" smtClean="0">
              <a:solidFill>
                <a:schemeClr val="bg1"/>
              </a:solidFill>
            </a:endParaRPr>
          </a:p>
          <a:p>
            <a:r>
              <a:rPr lang="ru-RU" sz="8800" b="1" dirty="0" smtClean="0">
                <a:solidFill>
                  <a:schemeClr val="bg1"/>
                </a:solidFill>
              </a:rPr>
              <a:t>за внимание</a:t>
            </a:r>
            <a:r>
              <a:rPr lang="ru-RU" sz="8800" b="1" dirty="0" smtClean="0">
                <a:solidFill>
                  <a:schemeClr val="bg1"/>
                </a:solidFill>
              </a:rPr>
              <a:t>!</a:t>
            </a:r>
            <a:endParaRPr lang="ru-RU" sz="8800" b="1" dirty="0">
              <a:solidFill>
                <a:schemeClr val="bg1"/>
              </a:solidFill>
            </a:endParaRPr>
          </a:p>
        </p:txBody>
      </p:sp>
      <p:pic>
        <p:nvPicPr>
          <p:cNvPr id="5" name="05-Марш Покорители Космос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7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Luda\Рабочий стол\космос\Солнечная систем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617" y="24280"/>
            <a:ext cx="7336815" cy="683371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100" y="0"/>
            <a:ext cx="7336815" cy="683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766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Константин Эдуардович </a:t>
            </a:r>
            <a:r>
              <a:rPr lang="ru-RU" dirty="0" err="1" smtClean="0"/>
              <a:t>Циалковский</a:t>
            </a:r>
            <a:endParaRPr lang="ru-RU" dirty="0"/>
          </a:p>
        </p:txBody>
      </p:sp>
      <p:pic>
        <p:nvPicPr>
          <p:cNvPr id="1026" name="Picture 2" descr="C:\Documents and Settings\Luda\Рабочий стол\космос\Циалковский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28662" y="1404623"/>
            <a:ext cx="7215238" cy="5453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Luda\Рабочий стол\космос\фото земли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Телескоп</a:t>
            </a:r>
            <a:endParaRPr lang="ru-RU" dirty="0"/>
          </a:p>
        </p:txBody>
      </p:sp>
      <p:pic>
        <p:nvPicPr>
          <p:cNvPr id="17410" name="Picture 2" descr="C:\Documents and Settings\Luda\Рабочий стол\космос\телескопjp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85918" y="1214422"/>
            <a:ext cx="5500726" cy="5500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Luda\Рабочий стол\космос\музей космонавтики в Калуг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033"/>
            <a:ext cx="9144000" cy="6850967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Музей космонавтики в Калуге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Luda\Рабочий стол\космос\В музее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 Музее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470</TotalTime>
  <Words>57</Words>
  <Application>Microsoft Office PowerPoint</Application>
  <PresentationFormat>Экран (4:3)</PresentationFormat>
  <Paragraphs>21</Paragraphs>
  <Slides>21</Slides>
  <Notes>2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Апекс</vt:lpstr>
      <vt:lpstr>12 апреля-День Космонавтики</vt:lpstr>
      <vt:lpstr>Слайд 2</vt:lpstr>
      <vt:lpstr>Слайд 3</vt:lpstr>
      <vt:lpstr>Слайд 4</vt:lpstr>
      <vt:lpstr>Константин Эдуардович Циалковский</vt:lpstr>
      <vt:lpstr>Слайд 6</vt:lpstr>
      <vt:lpstr>Телескоп</vt:lpstr>
      <vt:lpstr>Музей космонавтики в Калуге</vt:lpstr>
      <vt:lpstr>В Музее</vt:lpstr>
      <vt:lpstr>Первый космический спутник</vt:lpstr>
      <vt:lpstr>Белка и Стрелка</vt:lpstr>
      <vt:lpstr>Выступление перед стартом</vt:lpstr>
      <vt:lpstr>Космодром «Байконур»</vt:lpstr>
      <vt:lpstr>Пуск космического корабля «Восток»</vt:lpstr>
      <vt:lpstr>Слайд 15</vt:lpstr>
      <vt:lpstr>Космос и Человек</vt:lpstr>
      <vt:lpstr>Картина А. Леонова</vt:lpstr>
      <vt:lpstr>Слайд 18</vt:lpstr>
      <vt:lpstr>Космонавты </vt:lpstr>
      <vt:lpstr>Памятник Ю. А. Гагарину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Космонавтики</dc:title>
  <dc:subject>Космос</dc:subject>
  <dc:creator>Снежко Юлия Евгеньевна</dc:creator>
  <cp:lastModifiedBy>M</cp:lastModifiedBy>
  <cp:revision>10</cp:revision>
  <dcterms:created xsi:type="dcterms:W3CDTF">2015-03-24T15:56:33Z</dcterms:created>
  <dcterms:modified xsi:type="dcterms:W3CDTF">2022-03-17T12:08:00Z</dcterms:modified>
</cp:coreProperties>
</file>