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6" r:id="rId3"/>
    <p:sldId id="267" r:id="rId4"/>
    <p:sldId id="302" r:id="rId5"/>
    <p:sldId id="257" r:id="rId6"/>
    <p:sldId id="270" r:id="rId7"/>
    <p:sldId id="268" r:id="rId8"/>
    <p:sldId id="259" r:id="rId9"/>
    <p:sldId id="263" r:id="rId10"/>
    <p:sldId id="261" r:id="rId11"/>
    <p:sldId id="262" r:id="rId12"/>
    <p:sldId id="290" r:id="rId13"/>
    <p:sldId id="300" r:id="rId14"/>
    <p:sldId id="297" r:id="rId15"/>
    <p:sldId id="274" r:id="rId16"/>
    <p:sldId id="284" r:id="rId17"/>
    <p:sldId id="285" r:id="rId18"/>
    <p:sldId id="293" r:id="rId19"/>
    <p:sldId id="294" r:id="rId20"/>
    <p:sldId id="298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2166" autoAdjust="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F751-E378-4690-8102-7C700DED39C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0956-2E2E-4298-AAAD-C92750A1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80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0956-2E2E-4298-AAAD-C92750A12C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5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0956-2E2E-4298-AAAD-C92750A12C4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06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32D66A-CE4F-411C-A73E-665B75714878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9;&#1084;&#1086;&#1089;\04-&#1055;&#1086;&#1079;&#1099;&#1074;&#1085;&#1099;&#1077;%20&#1055;&#1077;&#1088;&#1074;&#1086;&#1075;&#1086;%20&#1057;&#1087;&#1091;&#1090;&#1085;&#1080;&#1082;&#1072;%20&#1047;&#1077;&#1084;&#1083;&#1080;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82;&#1086;&#1089;&#1084;&#1086;&#1089;\Yuriy-Alekseevich-Gagarin-Vystuplenie-pered-startom(muzofon.com)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-Mlechnyy-put_-h092f-Bol_shoe-Kosmicheskoe-puteshestvie(muzofon.co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2;&#1086;&#1089;&#1084;&#1086;&#1089;\05-&#1052;&#1072;&#1088;&#1096;%20&#1055;&#1086;&#1082;&#1086;&#1088;&#1080;&#1090;&#1077;&#1083;&#1080;%20&#1050;&#1086;&#1089;&#1084;&#1086;&#1089;&#1072;.mp3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итульникjpg.jpg"/>
          <p:cNvPicPr>
            <a:picLocks noChangeAspect="1"/>
          </p:cNvPicPr>
          <p:nvPr/>
        </p:nvPicPr>
        <p:blipFill>
          <a:blip r:embed="rId3" cstate="print"/>
          <a:srcRect r="229" b="8333"/>
          <a:stretch>
            <a:fillRect/>
          </a:stretch>
        </p:blipFill>
        <p:spPr>
          <a:xfrm>
            <a:off x="0" y="0"/>
            <a:ext cx="9144000" cy="6913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12 </a:t>
            </a:r>
            <a:r>
              <a:rPr lang="ru-RU" dirty="0" err="1" smtClean="0"/>
              <a:t>апреля-День</a:t>
            </a:r>
            <a:r>
              <a:rPr lang="ru-RU" dirty="0" smtClean="0"/>
              <a:t>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929198"/>
            <a:ext cx="6000792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Музыкальный руководитель</a:t>
            </a:r>
          </a:p>
          <a:p>
            <a:pPr algn="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Снежко Юлия Евгеньевна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космический спутник</a:t>
            </a:r>
            <a:endParaRPr lang="ru-RU" dirty="0"/>
          </a:p>
        </p:txBody>
      </p:sp>
      <p:pic>
        <p:nvPicPr>
          <p:cNvPr id="5122" name="Picture 2" descr="C:\Documents and Settings\Luda\Рабочий стол\космос\3-sputnik-1-satellite-detlev-van-ravenswaa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7929618" cy="5000660"/>
          </a:xfrm>
          <a:prstGeom prst="rect">
            <a:avLst/>
          </a:prstGeom>
          <a:noFill/>
        </p:spPr>
      </p:pic>
      <p:pic>
        <p:nvPicPr>
          <p:cNvPr id="4" name="04-Позывные Первого Спутника Зем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Белка и Стрелка</a:t>
            </a:r>
            <a:endParaRPr lang="ru-RU" dirty="0"/>
          </a:p>
        </p:txBody>
      </p:sp>
      <p:pic>
        <p:nvPicPr>
          <p:cNvPr id="6146" name="Picture 2" descr="C:\Documents and Settings\Luda\Рабочий стол\космос\соба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07123" y="1643050"/>
            <a:ext cx="5536877" cy="4708525"/>
          </a:xfrm>
          <a:prstGeom prst="rect">
            <a:avLst/>
          </a:prstGeom>
          <a:noFill/>
        </p:spPr>
      </p:pic>
      <p:pic>
        <p:nvPicPr>
          <p:cNvPr id="6147" name="Picture 3" descr="C:\Documents and Settings\Luda\Рабочий стол\космос\белка и стр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407196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перед стартом</a:t>
            </a:r>
            <a:endParaRPr lang="ru-RU" dirty="0"/>
          </a:p>
        </p:txBody>
      </p:sp>
      <p:pic>
        <p:nvPicPr>
          <p:cNvPr id="8194" name="Picture 2" descr="H:\космос\перед стартом выступлени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571611"/>
            <a:ext cx="6477000" cy="4572033"/>
          </a:xfrm>
          <a:prstGeom prst="rect">
            <a:avLst/>
          </a:prstGeom>
          <a:noFill/>
        </p:spPr>
      </p:pic>
      <p:pic>
        <p:nvPicPr>
          <p:cNvPr id="9" name="Yuriy-Alekseevich-Gagarin-Vystuplenie-pered-startom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Космодром «Байконур»</a:t>
            </a:r>
            <a:endParaRPr lang="ru-RU" dirty="0"/>
          </a:p>
        </p:txBody>
      </p:sp>
      <p:pic>
        <p:nvPicPr>
          <p:cNvPr id="19458" name="Picture 2" descr="H:\космос\Байкону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428735"/>
            <a:ext cx="8501123" cy="500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Пуск космического корабля «Восток»</a:t>
            </a:r>
            <a:endParaRPr lang="ru-RU" dirty="0"/>
          </a:p>
        </p:txBody>
      </p:sp>
      <p:pic>
        <p:nvPicPr>
          <p:cNvPr id="16386" name="Picture 2" descr="H:\космос\пуск рак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814393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Luda\Рабочий стол\космос\Гагари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0"/>
            <a:ext cx="7429552" cy="675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осмос\карт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29682" cy="65550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Космос и Человек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Картина А. Леонова</a:t>
            </a:r>
            <a:endParaRPr lang="ru-RU" dirty="0"/>
          </a:p>
        </p:txBody>
      </p:sp>
      <p:pic>
        <p:nvPicPr>
          <p:cNvPr id="5122" name="Picture 2" descr="H:\космос\фото карт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космос\пит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космос\космонавты на зем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286808" cy="53578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Космонавты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uda\Рабочий стол\космос\0b1da473638dd551e8fda0da33a8d79eЗвёздное неб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5" name="-Mlechnyy-put_-h092f-Bol_shoe-Kosmicheskoe-puteshestvi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Ю. А. Гагарину</a:t>
            </a:r>
            <a:endParaRPr lang="ru-RU" dirty="0"/>
          </a:p>
        </p:txBody>
      </p:sp>
      <p:pic>
        <p:nvPicPr>
          <p:cNvPr id="17410" name="Picture 2" descr="H:\космос\памятник Гагари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1"/>
            <a:ext cx="6000792" cy="542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БО.jpg"/>
          <p:cNvPicPr>
            <a:picLocks noChangeAspect="1"/>
          </p:cNvPicPr>
          <p:nvPr/>
        </p:nvPicPr>
        <p:blipFill>
          <a:blip r:embed="rId3" cstate="print"/>
          <a:srcRect b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736"/>
            <a:ext cx="7358114" cy="365556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Спасибо </a:t>
            </a:r>
            <a:endParaRPr lang="ru-RU" sz="8800" b="1" dirty="0" smtClean="0">
              <a:solidFill>
                <a:schemeClr val="bg1"/>
              </a:solidFill>
            </a:endParaRPr>
          </a:p>
          <a:p>
            <a:r>
              <a:rPr lang="ru-RU" sz="8800" b="1" dirty="0" smtClean="0">
                <a:solidFill>
                  <a:schemeClr val="bg1"/>
                </a:solidFill>
              </a:rPr>
              <a:t>за внимание</a:t>
            </a:r>
            <a:r>
              <a:rPr lang="ru-RU" sz="8800" b="1" dirty="0" smtClean="0">
                <a:solidFill>
                  <a:schemeClr val="bg1"/>
                </a:solidFill>
              </a:rPr>
              <a:t>!</a:t>
            </a:r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5" name="05-Марш Покорители Космо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uda\Рабочий стол\космос\Солнечная сист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617" y="24280"/>
            <a:ext cx="7336815" cy="6833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0"/>
            <a:ext cx="7336815" cy="68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6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Константин Эдуардович </a:t>
            </a:r>
            <a:r>
              <a:rPr lang="ru-RU" dirty="0" err="1" smtClean="0"/>
              <a:t>Циалковский</a:t>
            </a:r>
            <a:endParaRPr lang="ru-RU" dirty="0"/>
          </a:p>
        </p:txBody>
      </p:sp>
      <p:pic>
        <p:nvPicPr>
          <p:cNvPr id="1026" name="Picture 2" descr="C:\Documents and Settings\Luda\Рабочий стол\космос\Циалк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404623"/>
            <a:ext cx="7215238" cy="545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Luda\Рабочий стол\космос\фото земли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Телескоп</a:t>
            </a:r>
            <a:endParaRPr lang="ru-RU" dirty="0"/>
          </a:p>
        </p:txBody>
      </p:sp>
      <p:pic>
        <p:nvPicPr>
          <p:cNvPr id="17410" name="Picture 2" descr="C:\Documents and Settings\Luda\Рабочий стол\космос\телескоп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1214422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uda\Рабочий стол\космос\музей космонавтики в Калуг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33"/>
            <a:ext cx="9144000" cy="685096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Музей космонавтики в Калуге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uda\Рабочий стол\космос\В музе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Музее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57</Words>
  <Application>Microsoft Office PowerPoint</Application>
  <PresentationFormat>Экран (4:3)</PresentationFormat>
  <Paragraphs>21</Paragraphs>
  <Slides>21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12 апреля-День Космонавтики</vt:lpstr>
      <vt:lpstr>Слайд 2</vt:lpstr>
      <vt:lpstr>Слайд 3</vt:lpstr>
      <vt:lpstr>Слайд 4</vt:lpstr>
      <vt:lpstr>Константин Эдуардович Циалковский</vt:lpstr>
      <vt:lpstr>Слайд 6</vt:lpstr>
      <vt:lpstr>Телескоп</vt:lpstr>
      <vt:lpstr>Музей космонавтики в Калуге</vt:lpstr>
      <vt:lpstr>В Музее</vt:lpstr>
      <vt:lpstr>Первый космический спутник</vt:lpstr>
      <vt:lpstr>Белка и Стрелка</vt:lpstr>
      <vt:lpstr>Выступление перед стартом</vt:lpstr>
      <vt:lpstr>Космодром «Байконур»</vt:lpstr>
      <vt:lpstr>Пуск космического корабля «Восток»</vt:lpstr>
      <vt:lpstr>Слайд 15</vt:lpstr>
      <vt:lpstr>Космос и Человек</vt:lpstr>
      <vt:lpstr>Картина А. Леонова</vt:lpstr>
      <vt:lpstr>Слайд 18</vt:lpstr>
      <vt:lpstr>Космонавты </vt:lpstr>
      <vt:lpstr>Памятник Ю. А. Гагарину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subject>Космос</dc:subject>
  <dc:creator>Снежко Юлия Евгеньевна</dc:creator>
  <cp:lastModifiedBy>M</cp:lastModifiedBy>
  <cp:revision>10</cp:revision>
  <dcterms:created xsi:type="dcterms:W3CDTF">2015-03-24T15:56:33Z</dcterms:created>
  <dcterms:modified xsi:type="dcterms:W3CDTF">2022-03-17T12:08:00Z</dcterms:modified>
</cp:coreProperties>
</file>